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8E96-09EC-8347-BDE2-369D1A32F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16084-2B05-BF48-B65A-1FF4FFEC1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7C13A-4639-4946-A8F1-B6D7FA1B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A8531-3038-0C4A-9FCC-88D83DC5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F1D56-759F-6946-ADFE-264911A9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25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85C1D-4C53-964F-8B0E-6F0C4E2E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50E02-E4AA-E948-99F5-2DD0BC291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36F74-BA7B-1245-A253-F7C514AC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8EB3-DDE2-4E4C-A7B1-EB372942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969AE-05ED-7A4D-8BF8-E77F4A5F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44BCDB-F02F-154D-9FED-957D8729D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926F1-539D-594C-ADF0-CB993274F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23643-2BF3-6049-AC72-D9A9E35F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B33AF-F7C8-D74A-93D8-257B613F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6FF25-DEAB-3A4C-855B-E89513692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4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40CE-BE09-EF4E-AE91-2C4AD5FD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ACCB-D616-194C-BCFD-A7920A102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B6C6D-EAE9-7549-A6DC-A4A902E2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1F5AE-60BA-0245-A445-99855175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481FB-7B40-6F43-A942-608BB77F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9ECB-5C95-2041-864D-D5097F69B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B4DD1-DBD3-9746-A872-66D36F048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FB8B3-24E9-6E49-8977-F39643AE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983FF-161F-BB46-A5FC-31386DBF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6CA14-9B9B-4846-9DF3-940CBF79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92B-E17E-914E-B4FB-D1F566E7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B346-53B7-094B-9F97-2CDD2C474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D6281-2B91-F447-A481-D778EA3E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3A073-6D66-FB46-B77D-18F5F8D5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018E-4C0F-2F47-B476-5A16BD83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D7123-137F-9D40-ABD8-9EED85F1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3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C8C8-6D04-6D48-9A57-FBD515A6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7799C-0634-D14B-B70C-1AA2332D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77890-FCFC-1C43-B938-ECE7979E3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E70BA-02B0-3B4A-8DD7-D9D43CB04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19BCF-CEA6-0744-AB04-69DFBCF58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6B6264-896D-984C-9413-9B594109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4EAAF-87EA-F145-B350-E5DF86A3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DCA41-6BAB-D54F-B997-8CE2EEEB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8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BA1C-E3D7-2C44-81D1-10F14BD9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57742-F50A-9A4B-A55A-A78233260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93BC8-A7C1-C94F-821E-08CC1123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5B887-C93B-C747-9EC4-072F794F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F957BD-D75E-3244-B300-FBE23895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9B86F-86AC-1D49-8D89-BA4459D7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CF499A-520C-454C-B70B-E0D891AC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4EA8-7A19-F541-9467-7AA59EC9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BC8CD-752B-7948-94D4-43C9FE99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1144C-78B9-C840-B3F6-22E9A4F04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E0590-4165-8049-9389-A7A8091D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C0EA2-3CE8-0C43-B1C4-941E544D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81BB7-5844-4C4A-89BD-49436845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31B1-E2FD-F24F-8466-90EB430B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7A560-7090-A240-B276-0DDF66EBD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2A691-1704-1543-A7A0-074E25B16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403C3-2313-5540-98A3-0B42EDF1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61B67-A4BE-264F-A358-539E1CAD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A2656-B774-6844-944E-BA3B72CF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4A195-1AA2-3E43-ADC6-21E243B8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FFC6-64C7-694F-88E5-6F31ADFAC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61124-B85C-5A4A-BE6B-07BDB38AA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6085-F210-F940-ADB8-F4D04C448A98}" type="datetimeFigureOut">
              <a:rPr lang="en-US" smtClean="0"/>
              <a:t>10/26/21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AB95A-AAF7-E34A-93EF-897640FDDC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026CF-A4E0-1C41-82CE-46C9BED3B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1FBF6-54C7-B44B-94F5-2BE4DABFE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44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51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44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04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Reimer</dc:creator>
  <cp:lastModifiedBy>Jessica Reimer</cp:lastModifiedBy>
  <cp:revision>1</cp:revision>
  <dcterms:created xsi:type="dcterms:W3CDTF">2021-10-26T20:54:16Z</dcterms:created>
  <dcterms:modified xsi:type="dcterms:W3CDTF">2021-10-26T20:56:30Z</dcterms:modified>
</cp:coreProperties>
</file>